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AC867-1DD9-4B5A-8A82-27FF366CD47B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BA749-0F45-4B0F-A167-8ABA521107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5741-B851-44C3-9A8E-FF58B3AE9901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F1D8-5614-4FAF-9AEF-AE1D740A6926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192-A31D-4612-AFAC-DCAB831AC595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6FC1-3948-40BD-89D0-1E1166E78086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BCE-9AD8-4F3C-901B-CC8C3A45D168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301A-972B-4177-AA22-20D6CE3B520A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42CD-F018-43F4-886D-D6869DA39E64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C80C-1CC4-4DFB-93F3-50255E335BAC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F8FB-CB0B-4C4C-93FE-270A807C4876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5C61-6E09-4525-93FE-6CF0247DF567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112C-053B-48A2-B283-CA81809AAEF3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F6BB7-E434-4F3E-910F-9FC2E5745C43}" type="datetime1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8ABB-9DFA-47A2-90A1-EFCE7F299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571481"/>
            <a:ext cx="7815290" cy="1000131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Le crowdfunding</a:t>
            </a:r>
            <a:endParaRPr lang="fr-FR" sz="5400" dirty="0">
              <a:solidFill>
                <a:srgbClr val="0070C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7224" y="2214554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f</a:t>
            </a:r>
            <a:r>
              <a:rPr lang="fr-FR" sz="36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inancement participatif</a:t>
            </a:r>
            <a:endParaRPr lang="fr-FR" sz="3600" dirty="0">
              <a:solidFill>
                <a:srgbClr val="0070C0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6" name="Image 5" descr="Afficher l'image d'origin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000372"/>
            <a:ext cx="521497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3428992" y="157161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70C0"/>
                </a:solidFill>
              </a:rPr>
              <a:t>ou</a:t>
            </a:r>
            <a:endParaRPr lang="fr-FR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 Black" pitchFamily="34" charset="0"/>
              </a:rPr>
              <a:t>Quel est le principe du crowdfunding ?</a:t>
            </a:r>
            <a:endParaRPr lang="fr-FR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571612"/>
            <a:ext cx="8443914" cy="4525963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Crowdfunding signifie financé par la foule. </a:t>
            </a:r>
          </a:p>
          <a:p>
            <a:pPr>
              <a:lnSpc>
                <a:spcPct val="90000"/>
              </a:lnSpc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Il est encore appelé « collecte de financement participatif ».</a:t>
            </a:r>
          </a:p>
          <a:p>
            <a:pPr>
              <a:lnSpc>
                <a:spcPct val="90000"/>
              </a:lnSpc>
              <a:buNone/>
            </a:pPr>
            <a:endParaRPr lang="fr-FR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Il est l’occasion :</a:t>
            </a:r>
          </a:p>
          <a:p>
            <a:pPr>
              <a:lnSpc>
                <a:spcPct val="90000"/>
              </a:lnSpc>
            </a:pPr>
            <a:r>
              <a:rPr lang="fr-FR" sz="2400" dirty="0" smtClean="0">
                <a:solidFill>
                  <a:schemeClr val="tx1"/>
                </a:solidFill>
              </a:rPr>
              <a:t>De quitter votre labo pour </a:t>
            </a:r>
          </a:p>
          <a:p>
            <a:pPr>
              <a:lnSpc>
                <a:spcPct val="90000"/>
              </a:lnSpc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     présenter votre projet au </a:t>
            </a:r>
          </a:p>
          <a:p>
            <a:pPr>
              <a:lnSpc>
                <a:spcPct val="90000"/>
              </a:lnSpc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     public</a:t>
            </a:r>
          </a:p>
          <a:p>
            <a:pPr>
              <a:lnSpc>
                <a:spcPct val="90000"/>
              </a:lnSpc>
            </a:pPr>
            <a:r>
              <a:rPr lang="fr-FR" sz="2400" dirty="0" smtClean="0">
                <a:solidFill>
                  <a:schemeClr val="tx1"/>
                </a:solidFill>
              </a:rPr>
              <a:t>De vérifier son intérêt </a:t>
            </a:r>
          </a:p>
          <a:p>
            <a:pPr>
              <a:lnSpc>
                <a:spcPct val="90000"/>
              </a:lnSpc>
            </a:pPr>
            <a:r>
              <a:rPr lang="fr-FR" sz="2400" dirty="0" smtClean="0">
                <a:solidFill>
                  <a:schemeClr val="tx1"/>
                </a:solidFill>
              </a:rPr>
              <a:t>D’effectuer une belle campagne </a:t>
            </a:r>
          </a:p>
          <a:p>
            <a:pPr>
              <a:lnSpc>
                <a:spcPct val="90000"/>
              </a:lnSpc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     de communication</a:t>
            </a:r>
          </a:p>
          <a:p>
            <a:pPr>
              <a:lnSpc>
                <a:spcPct val="90000"/>
              </a:lnSpc>
            </a:pPr>
            <a:r>
              <a:rPr lang="fr-FR" sz="2400" dirty="0" smtClean="0">
                <a:solidFill>
                  <a:schemeClr val="tx1"/>
                </a:solidFill>
              </a:rPr>
              <a:t>De reculer vos limites pour faire connaître votre projet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pic>
        <p:nvPicPr>
          <p:cNvPr id="6" name="Image 5" descr="55095389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284" y="2500306"/>
            <a:ext cx="4071966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Le crowdfunding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3400" dirty="0" smtClean="0"/>
              <a:t>Il nécessite d’avoir un projet clair et innovant qui répond à un besoin.</a:t>
            </a:r>
          </a:p>
          <a:p>
            <a:pPr>
              <a:buNone/>
            </a:pPr>
            <a:endParaRPr lang="fr-FR" sz="3400" b="1" dirty="0" smtClean="0"/>
          </a:p>
          <a:p>
            <a:pPr>
              <a:buNone/>
            </a:pPr>
            <a:r>
              <a:rPr lang="fr-FR" sz="3400" b="1" dirty="0" smtClean="0"/>
              <a:t>Il se déroule sur 3 phases :</a:t>
            </a:r>
          </a:p>
          <a:p>
            <a:pPr>
              <a:buNone/>
            </a:pPr>
            <a:endParaRPr lang="fr-FR" sz="3400" dirty="0" smtClean="0"/>
          </a:p>
          <a:p>
            <a:pPr>
              <a:buNone/>
            </a:pPr>
            <a:endParaRPr lang="fr-FR" sz="3400" b="1" dirty="0" smtClean="0"/>
          </a:p>
          <a:p>
            <a:pPr>
              <a:buNone/>
            </a:pPr>
            <a:endParaRPr lang="fr-FR" sz="3400" b="1" dirty="0" smtClean="0"/>
          </a:p>
          <a:p>
            <a:pPr>
              <a:buNone/>
            </a:pPr>
            <a:endParaRPr lang="fr-FR" sz="3400" b="1" dirty="0" smtClean="0"/>
          </a:p>
          <a:p>
            <a:pPr>
              <a:buNone/>
            </a:pPr>
            <a:r>
              <a:rPr lang="fr-FR" sz="3400" b="1" dirty="0" smtClean="0"/>
              <a:t>Au moins 6 mois avant la collecte :</a:t>
            </a:r>
          </a:p>
          <a:p>
            <a:pPr>
              <a:buNone/>
            </a:pPr>
            <a:endParaRPr lang="fr-FR" sz="2200" dirty="0" smtClean="0"/>
          </a:p>
          <a:p>
            <a:r>
              <a:rPr lang="fr-FR" dirty="0" smtClean="0"/>
              <a:t>Récoltez toutes les données pour vous </a:t>
            </a:r>
          </a:p>
          <a:p>
            <a:pPr>
              <a:buNone/>
            </a:pPr>
            <a:r>
              <a:rPr lang="fr-FR" dirty="0" smtClean="0"/>
              <a:t>      permettre de  concevoir techniquement </a:t>
            </a:r>
          </a:p>
          <a:p>
            <a:pPr>
              <a:buNone/>
            </a:pPr>
            <a:r>
              <a:rPr lang="fr-FR" dirty="0" smtClean="0"/>
              <a:t>      votre projet</a:t>
            </a:r>
          </a:p>
          <a:p>
            <a:pPr lvl="1"/>
            <a:r>
              <a:rPr lang="fr-FR" dirty="0" smtClean="0"/>
              <a:t>Devis de fabrication</a:t>
            </a:r>
          </a:p>
          <a:p>
            <a:pPr lvl="1"/>
            <a:r>
              <a:rPr lang="fr-FR" dirty="0" smtClean="0"/>
              <a:t>Durée de déroulement</a:t>
            </a:r>
          </a:p>
          <a:p>
            <a:pPr lvl="1"/>
            <a:r>
              <a:rPr lang="fr-FR" dirty="0" smtClean="0"/>
              <a:t>Questions techniques diverses</a:t>
            </a:r>
          </a:p>
          <a:p>
            <a:pPr lvl="1"/>
            <a:r>
              <a:rPr lang="fr-FR" dirty="0" smtClean="0"/>
              <a:t>Logistique (si besoin)</a:t>
            </a:r>
          </a:p>
          <a:p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28596" y="2143116"/>
            <a:ext cx="414340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La préparation</a:t>
            </a:r>
          </a:p>
          <a:p>
            <a:pPr algn="ctr"/>
            <a:r>
              <a:rPr lang="fr-FR" dirty="0" smtClean="0"/>
              <a:t>8 mois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714876" y="2143116"/>
            <a:ext cx="1643074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La collecte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2 mois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00826" y="2143116"/>
            <a:ext cx="2214578" cy="9286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L’après collecte</a:t>
            </a:r>
            <a:endParaRPr lang="fr-FR" sz="2400" b="1" dirty="0"/>
          </a:p>
        </p:txBody>
      </p:sp>
      <p:pic>
        <p:nvPicPr>
          <p:cNvPr id="10" name="Image 9" descr="28017511_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7302" y="3500438"/>
            <a:ext cx="2774115" cy="242889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Le crowdfunding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/>
          </a:bodyPr>
          <a:lstStyle/>
          <a:p>
            <a:r>
              <a:rPr lang="fr-FR" sz="2200" b="1" dirty="0" smtClean="0"/>
              <a:t>Créez vous une belle liste de prospects</a:t>
            </a:r>
          </a:p>
          <a:p>
            <a:pPr lvl="1"/>
            <a:r>
              <a:rPr lang="fr-FR" sz="2200" dirty="0" smtClean="0"/>
              <a:t>Cadeau gratuit</a:t>
            </a:r>
          </a:p>
          <a:p>
            <a:pPr lvl="1"/>
            <a:r>
              <a:rPr lang="fr-FR" sz="2200" dirty="0" smtClean="0"/>
              <a:t>Auto répondeur</a:t>
            </a:r>
          </a:p>
          <a:p>
            <a:pPr lvl="1"/>
            <a:r>
              <a:rPr lang="fr-FR" sz="2200" dirty="0" smtClean="0"/>
              <a:t>Messages réguliers sur le sujet</a:t>
            </a:r>
          </a:p>
          <a:p>
            <a:pPr lvl="1"/>
            <a:r>
              <a:rPr lang="fr-FR" sz="2200" dirty="0" smtClean="0"/>
              <a:t>Communiquer régulièrement </a:t>
            </a:r>
          </a:p>
          <a:p>
            <a:pPr lvl="1">
              <a:buNone/>
            </a:pPr>
            <a:r>
              <a:rPr lang="fr-FR" sz="2200" dirty="0" smtClean="0"/>
              <a:t>    sur les réseaux</a:t>
            </a:r>
          </a:p>
          <a:p>
            <a:pPr lvl="1"/>
            <a:r>
              <a:rPr lang="fr-FR" sz="2200" dirty="0" smtClean="0"/>
              <a:t>Articles dans magazines </a:t>
            </a:r>
          </a:p>
          <a:p>
            <a:pPr lvl="1">
              <a:buNone/>
            </a:pPr>
            <a:r>
              <a:rPr lang="fr-FR" sz="2200" dirty="0" smtClean="0"/>
              <a:t>    (pour parution au moment </a:t>
            </a:r>
          </a:p>
          <a:p>
            <a:pPr lvl="1">
              <a:buNone/>
            </a:pPr>
            <a:r>
              <a:rPr lang="fr-FR" sz="2200" dirty="0" smtClean="0"/>
              <a:t>    de votre collecte)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pic>
        <p:nvPicPr>
          <p:cNvPr id="6" name="Image 5" descr="réseau perso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857364"/>
            <a:ext cx="3929060" cy="37749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Le crowdfunding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57256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3300" b="1" dirty="0" smtClean="0"/>
              <a:t>Pour lancer la collecte</a:t>
            </a:r>
          </a:p>
          <a:p>
            <a:pPr lvl="1"/>
            <a:r>
              <a:rPr lang="fr-FR" dirty="0" smtClean="0"/>
              <a:t> choisissez une plate-forme de crowdfunding</a:t>
            </a:r>
          </a:p>
          <a:p>
            <a:pPr lvl="1"/>
            <a:r>
              <a:rPr lang="fr-FR" dirty="0" smtClean="0"/>
              <a:t> décrivez votre projet :</a:t>
            </a:r>
          </a:p>
          <a:p>
            <a:pPr lvl="2"/>
            <a:r>
              <a:rPr lang="fr-FR" dirty="0" smtClean="0"/>
              <a:t>Le besoin que vous avez décelé</a:t>
            </a:r>
          </a:p>
          <a:p>
            <a:pPr lvl="2"/>
            <a:r>
              <a:rPr lang="fr-FR" dirty="0" smtClean="0"/>
              <a:t>Votre solution pour résoudre le problème</a:t>
            </a:r>
          </a:p>
          <a:p>
            <a:pPr lvl="2"/>
            <a:r>
              <a:rPr lang="fr-FR" dirty="0" smtClean="0"/>
              <a:t>Description de ce que vous voulez créer</a:t>
            </a:r>
          </a:p>
          <a:p>
            <a:pPr lvl="3"/>
            <a:r>
              <a:rPr lang="fr-FR" dirty="0" smtClean="0"/>
              <a:t>Présentation vivante, ludique, attractive</a:t>
            </a:r>
          </a:p>
          <a:p>
            <a:pPr lvl="3"/>
            <a:r>
              <a:rPr lang="fr-FR" dirty="0" smtClean="0"/>
              <a:t>Explication claire</a:t>
            </a:r>
          </a:p>
          <a:p>
            <a:pPr lvl="3"/>
            <a:r>
              <a:rPr lang="fr-FR" dirty="0" smtClean="0"/>
              <a:t>Vidéo</a:t>
            </a:r>
          </a:p>
          <a:p>
            <a:pPr lvl="3"/>
            <a:r>
              <a:rPr lang="fr-FR" dirty="0" smtClean="0"/>
              <a:t>Facilité de lecture</a:t>
            </a:r>
          </a:p>
          <a:p>
            <a:pPr lvl="2"/>
            <a:r>
              <a:rPr lang="fr-FR" dirty="0" smtClean="0"/>
              <a:t>Le montant que vous désirez collecter</a:t>
            </a:r>
          </a:p>
          <a:p>
            <a:pPr lvl="2"/>
            <a:r>
              <a:rPr lang="fr-FR" dirty="0" smtClean="0"/>
              <a:t>Les contreparties que vous proposez : contreparties attrayantes</a:t>
            </a:r>
          </a:p>
          <a:p>
            <a:pPr lvl="2"/>
            <a:r>
              <a:rPr lang="fr-FR" dirty="0" smtClean="0"/>
              <a:t>Expliquez les étapes quand le financement sera obtenu</a:t>
            </a:r>
          </a:p>
          <a:p>
            <a:pPr lvl="2" algn="ctr">
              <a:buNone/>
            </a:pP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Informez votre public que</a:t>
            </a:r>
          </a:p>
          <a:p>
            <a:pPr lvl="2" algn="ctr">
              <a:buNone/>
            </a:pP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 jour vous lancez la campagne : chauffez le !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6" name="Image 5" descr="45454211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928802"/>
            <a:ext cx="2286016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Le crowdfunding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fr-FR" sz="2400" dirty="0" smtClean="0"/>
              <a:t>Analysez </a:t>
            </a:r>
            <a:r>
              <a:rPr lang="fr-FR" sz="2400" dirty="0" smtClean="0"/>
              <a:t>les projets qui ont été financés et ceux qui ne l’ont pas été. </a:t>
            </a:r>
            <a:r>
              <a:rPr lang="fr-FR" sz="2400" dirty="0" smtClean="0"/>
              <a:t>Tirez </a:t>
            </a:r>
            <a:r>
              <a:rPr lang="fr-FR" sz="2400" dirty="0" smtClean="0"/>
              <a:t>les enseignements.</a:t>
            </a:r>
          </a:p>
          <a:p>
            <a:r>
              <a:rPr lang="fr-FR" sz="2400" dirty="0" smtClean="0"/>
              <a:t>Plan de communication :</a:t>
            </a:r>
          </a:p>
          <a:p>
            <a:pPr lvl="1"/>
            <a:r>
              <a:rPr lang="fr-FR" sz="2200" dirty="0" smtClean="0"/>
              <a:t>Publiez </a:t>
            </a:r>
            <a:r>
              <a:rPr lang="fr-FR" sz="2200" dirty="0" smtClean="0"/>
              <a:t>votre vidéo sur toutes les plateformes </a:t>
            </a:r>
          </a:p>
          <a:p>
            <a:pPr lvl="1">
              <a:buNone/>
            </a:pPr>
            <a:r>
              <a:rPr lang="fr-FR" sz="2200" dirty="0" smtClean="0"/>
              <a:t>    (</a:t>
            </a:r>
            <a:r>
              <a:rPr lang="fr-FR" sz="2200" dirty="0" err="1" smtClean="0"/>
              <a:t>you</a:t>
            </a:r>
            <a:r>
              <a:rPr lang="fr-FR" sz="2200" dirty="0" smtClean="0"/>
              <a:t> tube, </a:t>
            </a:r>
            <a:r>
              <a:rPr lang="fr-FR" sz="2200" dirty="0" err="1" smtClean="0"/>
              <a:t>dailymotion</a:t>
            </a:r>
            <a:r>
              <a:rPr lang="fr-FR" sz="2200" dirty="0" smtClean="0"/>
              <a:t>, </a:t>
            </a:r>
            <a:r>
              <a:rPr lang="fr-FR" sz="2200" dirty="0" err="1" smtClean="0"/>
              <a:t>viméo</a:t>
            </a:r>
            <a:r>
              <a:rPr lang="fr-FR" sz="2200" dirty="0" smtClean="0"/>
              <a:t>…)</a:t>
            </a:r>
          </a:p>
          <a:p>
            <a:pPr lvl="1"/>
            <a:r>
              <a:rPr lang="fr-FR" sz="2200" dirty="0" smtClean="0"/>
              <a:t>Achetez </a:t>
            </a:r>
            <a:r>
              <a:rPr lang="fr-FR" sz="2200" dirty="0" smtClean="0"/>
              <a:t>du trafic </a:t>
            </a:r>
            <a:r>
              <a:rPr lang="fr-FR" sz="2200" dirty="0" err="1" smtClean="0"/>
              <a:t>Facebook</a:t>
            </a:r>
            <a:endParaRPr lang="fr-FR" sz="2200" dirty="0" smtClean="0"/>
          </a:p>
          <a:p>
            <a:pPr lvl="1"/>
            <a:r>
              <a:rPr lang="fr-FR" sz="2200" dirty="0" smtClean="0"/>
              <a:t>Rédigez </a:t>
            </a:r>
            <a:r>
              <a:rPr lang="fr-FR" sz="2200" dirty="0" smtClean="0"/>
              <a:t>des articles invités sur les blog </a:t>
            </a:r>
          </a:p>
          <a:p>
            <a:pPr lvl="1">
              <a:buNone/>
            </a:pPr>
            <a:r>
              <a:rPr lang="fr-FR" sz="2200" dirty="0" smtClean="0"/>
              <a:t>     en rapport avec votre concept</a:t>
            </a:r>
          </a:p>
          <a:p>
            <a:pPr lvl="1"/>
            <a:r>
              <a:rPr lang="fr-FR" sz="2200" dirty="0" smtClean="0"/>
              <a:t>Faire un plan de </a:t>
            </a:r>
            <a:r>
              <a:rPr lang="fr-FR" sz="2200" dirty="0" err="1" smtClean="0"/>
              <a:t>comm</a:t>
            </a:r>
            <a:r>
              <a:rPr lang="fr-FR" sz="2200" dirty="0" smtClean="0"/>
              <a:t> : qui contacter, </a:t>
            </a:r>
          </a:p>
          <a:p>
            <a:pPr lvl="1">
              <a:buNone/>
            </a:pPr>
            <a:r>
              <a:rPr lang="fr-FR" sz="2200" dirty="0" smtClean="0"/>
              <a:t>    à quel moment, comment…</a:t>
            </a:r>
          </a:p>
          <a:p>
            <a:pPr lvl="1"/>
            <a:r>
              <a:rPr lang="fr-FR" sz="2200" dirty="0" smtClean="0"/>
              <a:t>Presse, radio, TV : qui contacter, où, à quel moment…qui peut vous donner des contacts ?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6" name="Image 5" descr="35808516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714488"/>
            <a:ext cx="2428862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Le crowdfunding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b="1" dirty="0" smtClean="0"/>
              <a:t>Pendant la collecte :</a:t>
            </a:r>
          </a:p>
          <a:p>
            <a:r>
              <a:rPr lang="fr-FR" sz="2400" dirty="0" smtClean="0"/>
              <a:t>Communiquez tous azimuts, </a:t>
            </a:r>
          </a:p>
          <a:p>
            <a:r>
              <a:rPr lang="fr-FR" sz="2400" dirty="0" smtClean="0"/>
              <a:t>apportez de nouvelles infos</a:t>
            </a:r>
          </a:p>
          <a:p>
            <a:r>
              <a:rPr lang="fr-FR" sz="2400" dirty="0" smtClean="0"/>
              <a:t>Expliquez l’évolution</a:t>
            </a:r>
          </a:p>
          <a:p>
            <a:r>
              <a:rPr lang="fr-FR" sz="2400" dirty="0" smtClean="0"/>
              <a:t>Lancez des appels à l’action. Par exemple, </a:t>
            </a:r>
          </a:p>
          <a:p>
            <a:pPr>
              <a:buNone/>
            </a:pPr>
            <a:r>
              <a:rPr lang="fr-FR" sz="2400" dirty="0" smtClean="0"/>
              <a:t>     organisez une promo sur la fin de la collecte : « si vous en achetez deux, je vous en offre un troisième ». </a:t>
            </a:r>
          </a:p>
          <a:p>
            <a:r>
              <a:rPr lang="fr-FR" sz="2400" dirty="0" smtClean="0"/>
              <a:t>Organisez des manifestations et relayez les infos sur les réseaux sociaux. Si vous avez obtenu des articles sur des médias communiquez dessus. Ex : mettez sur </a:t>
            </a:r>
            <a:r>
              <a:rPr lang="fr-FR" sz="2400" dirty="0" err="1" smtClean="0"/>
              <a:t>Facebook</a:t>
            </a:r>
            <a:r>
              <a:rPr lang="fr-FR" sz="2400" dirty="0" smtClean="0"/>
              <a:t> « Les Génies Créatifs© seront dans tel magazine ». </a:t>
            </a:r>
          </a:p>
          <a:p>
            <a:pPr>
              <a:buNone/>
            </a:pPr>
            <a:r>
              <a:rPr lang="fr-FR" sz="2400" dirty="0" smtClean="0"/>
              <a:t>Votre dynamisme doit être à 800 % pour séduire le maximum de souscripteurs. Montrez que le monde s’intéresse à ce que vous avez créé.</a:t>
            </a:r>
          </a:p>
          <a:p>
            <a:pPr>
              <a:buNone/>
            </a:pPr>
            <a:endParaRPr lang="fr-FR" sz="2400" dirty="0" smtClean="0"/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7" name="Image 6" descr="communiquez sur vos réseau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14290"/>
            <a:ext cx="3000364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Le crowdfunding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29058" y="1571612"/>
            <a:ext cx="4757742" cy="4554551"/>
          </a:xfrm>
        </p:spPr>
        <p:txBody>
          <a:bodyPr>
            <a:normAutofit/>
          </a:bodyPr>
          <a:lstStyle/>
          <a:p>
            <a:r>
              <a:rPr lang="fr-FR" sz="2400" dirty="0" smtClean="0"/>
              <a:t>Remerciez</a:t>
            </a:r>
          </a:p>
          <a:p>
            <a:r>
              <a:rPr lang="fr-FR" sz="2400" dirty="0" smtClean="0"/>
              <a:t>Expliquez comment va se passer  la fabrication</a:t>
            </a:r>
          </a:p>
          <a:p>
            <a:r>
              <a:rPr lang="fr-FR" sz="2400" dirty="0" smtClean="0"/>
              <a:t>Envoyez les contreparties</a:t>
            </a:r>
          </a:p>
          <a:p>
            <a:r>
              <a:rPr lang="fr-FR" sz="2400" dirty="0" smtClean="0"/>
              <a:t>Continuez d’informer sur l’évolution</a:t>
            </a:r>
          </a:p>
          <a:p>
            <a:r>
              <a:rPr lang="fr-FR" sz="2400" dirty="0" smtClean="0"/>
              <a:t>Prolongez la communication. Par ex : si vous découvrez un nouveau débouché pour ce que vous avez créé, informez-en votre réseau. Maintenez le lien.</a:t>
            </a:r>
          </a:p>
          <a:p>
            <a:endParaRPr lang="fr-FR" sz="1800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6" name="Image 5" descr="La fée de la gratitu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928802"/>
            <a:ext cx="2343477" cy="362953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42910" y="1142984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Après la collecte</a:t>
            </a:r>
            <a:endParaRPr lang="fr-FR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Le crowdfunding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786346" cy="476886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/>
              <a:t>Conclusion :</a:t>
            </a:r>
          </a:p>
          <a:p>
            <a:pPr>
              <a:buNone/>
            </a:pPr>
            <a:r>
              <a:rPr lang="fr-FR" sz="2400" dirty="0" smtClean="0"/>
              <a:t>Une collecte de financement participatif est une sacrée aventure qui mérite vraiment une préparation soignée et une communication colossale.</a:t>
            </a:r>
          </a:p>
          <a:p>
            <a:pPr>
              <a:buNone/>
            </a:pPr>
            <a:r>
              <a:rPr lang="fr-FR" sz="2400" dirty="0" smtClean="0"/>
              <a:t>Si vous minimisez votre préparation, vous mettez en danger votre collecte.</a:t>
            </a:r>
          </a:p>
          <a:p>
            <a:pPr>
              <a:buNone/>
            </a:pPr>
            <a:r>
              <a:rPr lang="fr-FR" sz="2400" dirty="0" smtClean="0"/>
              <a:t>Le résultat s’obtient grâce à l’ampleur de votre préparation. </a:t>
            </a:r>
          </a:p>
          <a:p>
            <a:pPr>
              <a:buNone/>
            </a:pPr>
            <a:r>
              <a:rPr lang="fr-FR" sz="2400" dirty="0" smtClean="0"/>
              <a:t>Et comme lors d’une période électorale, elle vous demande d’être sur tous les fronts en même temps.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5572132" y="1785927"/>
            <a:ext cx="3000396" cy="3143271"/>
          </a:xfrm>
        </p:spPr>
        <p:txBody>
          <a:bodyPr>
            <a:normAutofit fontScale="92500"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Les Génies Créatifs/V. Hubert / juin 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8ABB-9DFA-47A2-90A1-EFCE7F299BA0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6" name="Image 5" descr="iceber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785926"/>
            <a:ext cx="3308707" cy="42148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540</Words>
  <Application>Microsoft Office PowerPoint</Application>
  <PresentationFormat>Affichage à l'écran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 crowdfunding</vt:lpstr>
      <vt:lpstr>Quel est le principe du crowdfunding ?</vt:lpstr>
      <vt:lpstr>Le crowdfunding</vt:lpstr>
      <vt:lpstr>Le crowdfunding</vt:lpstr>
      <vt:lpstr>Le crowdfunding</vt:lpstr>
      <vt:lpstr>Le crowdfunding</vt:lpstr>
      <vt:lpstr>Le crowdfunding</vt:lpstr>
      <vt:lpstr>Le crowdfunding</vt:lpstr>
      <vt:lpstr>Le crowdfunding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crowfounding</dc:title>
  <dc:creator>pc de travail</dc:creator>
  <cp:lastModifiedBy>pc de travail</cp:lastModifiedBy>
  <cp:revision>30</cp:revision>
  <dcterms:created xsi:type="dcterms:W3CDTF">2016-05-28T14:26:36Z</dcterms:created>
  <dcterms:modified xsi:type="dcterms:W3CDTF">2016-06-13T08:16:44Z</dcterms:modified>
</cp:coreProperties>
</file>